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0413" cy="6859588"/>
  <p:notesSz cx="6858000" cy="9144000"/>
  <p:embeddedFontLst>
    <p:embeddedFont>
      <p:font typeface="Malgun Gothic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swald" panose="020B0604020202020204" charset="0"/>
      <p:regular r:id="rId21"/>
      <p:bold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45e12c28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This is a screenshot of the Satellite view tile-layer showing a total of 120 meteorite landings  </a:t>
            </a:r>
            <a:endParaRPr/>
          </a:p>
        </p:txBody>
      </p:sp>
      <p:sp>
        <p:nvSpPr>
          <p:cNvPr id="124" name="Google Shape;124;gd45e12c28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45e12c28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This is a screenshot of the Dark view tile-layer showing a total of 120 meteorite landings  </a:t>
            </a:r>
            <a:endParaRPr/>
          </a:p>
        </p:txBody>
      </p:sp>
      <p:sp>
        <p:nvSpPr>
          <p:cNvPr id="130" name="Google Shape;130;gd45e12c28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45e12c2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45e12c2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dataset was enormous with over 45,000 entries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structure was difficult to ???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many sub-classifications (over 600 specific types)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d45e12c28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45e12c28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then created a table in Postgres -&gt; we then uploaded our cleaned csv file to postgres in order to generate a clean datatable</a:t>
            </a:r>
            <a:endParaRPr/>
          </a:p>
        </p:txBody>
      </p:sp>
      <p:sp>
        <p:nvSpPr>
          <p:cNvPr id="82" name="Google Shape;82;gd45e12c28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5e12c288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In our app.py file we created a connection to postgres using Flask.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Then we created a main route and utilize the render template to produce the index.html page.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We created additional routes to assign URLs in our app to function easily.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created total of 7 different routes, an also utilized the “render templates”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originally planned to use a dropdown menu on dashboard to display our map. However we had limitations using the routes to map our data due to time and data constraints. 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d45e12c288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45e12c28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45e12c28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limitation: We did not use our data using app.py file. We used the csv to map the data. </a:t>
            </a:r>
            <a:endParaRPr/>
          </a:p>
        </p:txBody>
      </p:sp>
      <p:sp>
        <p:nvSpPr>
          <p:cNvPr id="105" name="Google Shape;105;gd45e12c288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45e12c28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We also used a GeoJson version of our data set to map our data through Leaflet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We created 3 tile layers, and mapped markers of the 120 largest meteorite landings to observe their geolocations on our map, and marker colors were assigned based on classification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an if then statement was used to assign marker color, we only displayed data for the top 3 classifications. (L6, H5, Iron(IVB))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Now I will pass it off to Jess to talk about Visualization. </a:t>
            </a:r>
            <a:endParaRPr/>
          </a:p>
        </p:txBody>
      </p:sp>
      <p:sp>
        <p:nvSpPr>
          <p:cNvPr id="111" name="Google Shape;111;gd45e12c28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 screenshot of the Street view tile-layer showing a total of 120 meteorite landings - each color represents the one of the 3 main classes </a:t>
            </a: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40"/>
            <a:ext cx="12190413" cy="68571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766615" y="3777134"/>
            <a:ext cx="9721080" cy="102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800"/>
              <a:buFont typeface="Gulimche"/>
              <a:buNone/>
              <a:defRPr sz="5800">
                <a:solidFill>
                  <a:srgbClr val="E089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766615" y="4696010"/>
            <a:ext cx="9721079" cy="53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Gulimche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40"/>
            <a:ext cx="12190413" cy="685710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1240"/>
            <a:ext cx="12190413" cy="685710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40"/>
            <a:ext cx="12190413" cy="685710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09521" y="1485579"/>
            <a:ext cx="10971372" cy="482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09520" y="261442"/>
            <a:ext cx="10971373" cy="79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0898E"/>
              </a:buClr>
              <a:buSzPts val="4000"/>
              <a:buFont typeface="Calibri"/>
              <a:buNone/>
              <a:defRPr sz="4000" b="1">
                <a:solidFill>
                  <a:srgbClr val="E089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09521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165059" y="6502342"/>
            <a:ext cx="3860297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736463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40"/>
            <a:ext cx="12190413" cy="685710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521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165059" y="6502342"/>
            <a:ext cx="3860297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36463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609521" y="261442"/>
            <a:ext cx="10971372" cy="79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70F35"/>
              </a:buClr>
              <a:buSzPts val="4000"/>
              <a:buFont typeface="Calibri"/>
              <a:buNone/>
              <a:defRPr sz="4000" b="1">
                <a:solidFill>
                  <a:srgbClr val="270F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609521" y="1485578"/>
            <a:ext cx="10971372" cy="482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40"/>
            <a:ext cx="12190413" cy="68571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1736626" y="3438300"/>
            <a:ext cx="8717160" cy="13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200"/>
              <a:buFont typeface="Gulimche"/>
              <a:buNone/>
              <a:defRPr sz="7200">
                <a:solidFill>
                  <a:srgbClr val="E089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Malgun Gothic"/>
              <a:buNone/>
              <a:defRPr sz="3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rmAutofit/>
          </a:bodyPr>
          <a:lstStyle>
            <a:lvl1pPr marL="457200" marR="0" lvl="0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ctrTitle"/>
          </p:nvPr>
        </p:nvSpPr>
        <p:spPr>
          <a:xfrm>
            <a:off x="1017365" y="1142784"/>
            <a:ext cx="9721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800"/>
              <a:buFont typeface="Gulimche"/>
              <a:buNone/>
            </a:pPr>
            <a:r>
              <a:rPr lang="en-US" sz="6600" b="1">
                <a:solidFill>
                  <a:srgbClr val="E0898E"/>
                </a:solidFill>
              </a:rPr>
              <a:t>METEORITE LANDINGS</a:t>
            </a:r>
            <a:endParaRPr b="1"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1"/>
          </p:nvPr>
        </p:nvSpPr>
        <p:spPr>
          <a:xfrm>
            <a:off x="1017375" y="4262632"/>
            <a:ext cx="9721200" cy="1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u="sng">
                <a:solidFill>
                  <a:schemeClr val="dk1"/>
                </a:solidFill>
              </a:rPr>
              <a:t>DATA VISUALIZATION - PROJECT 2 – GROUP 1</a:t>
            </a:r>
            <a:endParaRPr sz="28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</a:rPr>
              <a:t>Alekya Gadiraju, Edyson Katuuo, Jenish Jariwala, Jess Hunter </a:t>
            </a:r>
            <a:endParaRPr sz="2800" b="1">
              <a:solidFill>
                <a:srgbClr val="FFFFFF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Gulimche"/>
              <a:buNone/>
            </a:pPr>
            <a:endParaRPr/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614" y="2596971"/>
            <a:ext cx="1763897" cy="166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09521" y="261442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Mapping the Data: Satellite View Map</a:t>
            </a:r>
            <a:endParaRPr sz="5000">
              <a:solidFill>
                <a:srgbClr val="E0898E"/>
              </a:solidFill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150" y="1234975"/>
            <a:ext cx="8769849" cy="552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609521" y="261442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Mapping the Data: Dark View Map</a:t>
            </a:r>
            <a:endParaRPr sz="5000">
              <a:solidFill>
                <a:srgbClr val="E0898E"/>
              </a:solidFill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00" y="1272150"/>
            <a:ext cx="8745752" cy="54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3026800" y="698500"/>
            <a:ext cx="79521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>
                <a:solidFill>
                  <a:srgbClr val="E0898E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 sz="4000" b="1">
              <a:solidFill>
                <a:srgbClr val="E089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E089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E0898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314150" y="1682650"/>
            <a:ext cx="9377400" cy="3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swald"/>
              <a:buChar char="●"/>
            </a:pPr>
            <a:r>
              <a:rPr lang="en-US" sz="2700">
                <a:latin typeface="Oswald"/>
                <a:ea typeface="Oswald"/>
                <a:cs typeface="Oswald"/>
                <a:sym typeface="Oswald"/>
              </a:rPr>
              <a:t>Dispersion of meteorite landings over Earth surface: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latin typeface="Oswald"/>
              <a:ea typeface="Oswald"/>
              <a:cs typeface="Oswald"/>
              <a:sym typeface="Oswald"/>
            </a:endParaRPr>
          </a:p>
          <a:p>
            <a:pPr marL="457200" marR="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swald"/>
              <a:buChar char="●"/>
            </a:pPr>
            <a:r>
              <a:rPr lang="en-US" sz="2700">
                <a:latin typeface="Oswald"/>
                <a:ea typeface="Oswald"/>
                <a:cs typeface="Oswald"/>
                <a:sym typeface="Oswald"/>
              </a:rPr>
              <a:t>Limitations: 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  <a:p>
            <a:pPr marL="914400" marR="0" lvl="1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swald"/>
              <a:buChar char="○"/>
            </a:pPr>
            <a:r>
              <a:rPr lang="en-US" sz="2700">
                <a:latin typeface="Oswald"/>
                <a:ea typeface="Oswald"/>
                <a:cs typeface="Oswald"/>
                <a:sym typeface="Oswald"/>
              </a:rPr>
              <a:t>Original dataset too large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  <a:p>
            <a:pPr marL="914400" marR="0" lvl="1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swald"/>
              <a:buChar char="○"/>
            </a:pPr>
            <a:r>
              <a:rPr lang="en-US" sz="2700">
                <a:latin typeface="Oswald"/>
                <a:ea typeface="Oswald"/>
                <a:cs typeface="Oswald"/>
                <a:sym typeface="Oswald"/>
              </a:rPr>
              <a:t>Difficult data structure in dataset 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  <a:p>
            <a:pPr marL="914400" marR="0" lvl="1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swald"/>
              <a:buChar char="○"/>
            </a:pPr>
            <a:r>
              <a:rPr lang="en-US" sz="2700">
                <a:latin typeface="Oswald"/>
                <a:ea typeface="Oswald"/>
                <a:cs typeface="Oswald"/>
                <a:sym typeface="Oswald"/>
              </a:rPr>
              <a:t>Too many classification groups and sub-groups (over 600 specific types)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/>
        </p:nvSpPr>
        <p:spPr>
          <a:xfrm>
            <a:off x="291903" y="2436750"/>
            <a:ext cx="4600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E0898E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5300" b="1">
              <a:solidFill>
                <a:srgbClr val="A651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5316575" y="1984350"/>
            <a:ext cx="4283400" cy="4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ED9A94"/>
                </a:solidFill>
                <a:latin typeface="Calibri"/>
                <a:ea typeface="Calibri"/>
                <a:cs typeface="Calibri"/>
                <a:sym typeface="Calibri"/>
              </a:rPr>
              <a:t>1 Introduction</a:t>
            </a:r>
            <a:endParaRPr sz="2200" b="1">
              <a:solidFill>
                <a:srgbClr val="ED9A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ED9A94"/>
                </a:solidFill>
                <a:latin typeface="Calibri"/>
                <a:ea typeface="Calibri"/>
                <a:cs typeface="Calibri"/>
                <a:sym typeface="Calibri"/>
              </a:rPr>
              <a:t>2  Data Collection</a:t>
            </a:r>
            <a:endParaRPr sz="2200" b="1">
              <a:solidFill>
                <a:srgbClr val="ED9A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ED9A94"/>
                </a:solidFill>
                <a:latin typeface="Calibri"/>
                <a:ea typeface="Calibri"/>
                <a:cs typeface="Calibri"/>
                <a:sym typeface="Calibri"/>
              </a:rPr>
              <a:t>3  Data Cleanup</a:t>
            </a:r>
            <a:endParaRPr sz="2200" b="1">
              <a:solidFill>
                <a:srgbClr val="ED9A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 b="1">
                <a:solidFill>
                  <a:srgbClr val="ED9A94"/>
                </a:solidFill>
                <a:latin typeface="Calibri"/>
                <a:ea typeface="Calibri"/>
                <a:cs typeface="Calibri"/>
                <a:sym typeface="Calibri"/>
              </a:rPr>
              <a:t>4  Create Database</a:t>
            </a:r>
            <a:endParaRPr sz="2200" b="1">
              <a:solidFill>
                <a:srgbClr val="ED9A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 b="1">
                <a:solidFill>
                  <a:srgbClr val="ED9A94"/>
                </a:solidFill>
                <a:latin typeface="Calibri"/>
                <a:ea typeface="Calibri"/>
                <a:cs typeface="Calibri"/>
                <a:sym typeface="Calibri"/>
              </a:rPr>
              <a:t>5  Flask - API</a:t>
            </a:r>
            <a:endParaRPr sz="2200" b="1">
              <a:solidFill>
                <a:srgbClr val="ED9A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 b="1">
                <a:solidFill>
                  <a:srgbClr val="ED9A94"/>
                </a:solidFill>
                <a:latin typeface="Calibri"/>
                <a:ea typeface="Calibri"/>
                <a:cs typeface="Calibri"/>
                <a:sym typeface="Calibri"/>
              </a:rPr>
              <a:t>6 Mapping the Data</a:t>
            </a:r>
            <a:endParaRPr sz="2200" b="1">
              <a:solidFill>
                <a:srgbClr val="ED9A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 b="1">
                <a:solidFill>
                  <a:srgbClr val="ED9A94"/>
                </a:solidFill>
                <a:latin typeface="Calibri"/>
                <a:ea typeface="Calibri"/>
                <a:cs typeface="Calibri"/>
                <a:sym typeface="Calibri"/>
              </a:rPr>
              <a:t>7 Limitations</a:t>
            </a:r>
            <a:endParaRPr sz="2200" b="1">
              <a:solidFill>
                <a:srgbClr val="ED9A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ED9A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ED9A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609521" y="1485579"/>
            <a:ext cx="10971372" cy="482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rmAutofit/>
          </a:bodyPr>
          <a:lstStyle/>
          <a:p>
            <a:pPr marL="457200" lvl="0" indent="-3810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●"/>
            </a:pPr>
            <a:r>
              <a:rPr lang="en-US" sz="2400" i="0">
                <a:latin typeface="Oswald"/>
                <a:ea typeface="Oswald"/>
                <a:cs typeface="Oswald"/>
                <a:sym typeface="Oswald"/>
              </a:rPr>
              <a:t>For this data visualisation project, we utilized a dataset that features meteorite landings in order to track activity of outer space material on Earth</a:t>
            </a:r>
            <a:endParaRPr sz="1300" i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i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●"/>
            </a:pPr>
            <a:r>
              <a:rPr lang="en-US" sz="2400" i="0">
                <a:latin typeface="Oswald"/>
                <a:ea typeface="Oswald"/>
                <a:cs typeface="Oswald"/>
                <a:sym typeface="Oswald"/>
              </a:rPr>
              <a:t>This topic was chosen in order to showcase worldwide landings using D3 visualization to allow the dataset to be graphically represented</a:t>
            </a:r>
            <a:endParaRPr sz="1300" i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i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●"/>
            </a:pPr>
            <a:r>
              <a:rPr lang="en-US" sz="2400" i="0">
                <a:latin typeface="Oswald"/>
                <a:ea typeface="Oswald"/>
                <a:cs typeface="Oswald"/>
                <a:sym typeface="Oswald"/>
              </a:rPr>
              <a:t>Due to the fact that our dataset is extremely saturated and includes over 45,000 records, we aimed to create a D3 visualization and display meteorites with a mass of over 100</a:t>
            </a:r>
            <a:endParaRPr sz="1300" i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i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Char char="●"/>
            </a:pPr>
            <a:r>
              <a:rPr lang="en-US" sz="2400" i="0">
                <a:latin typeface="Oswald"/>
                <a:ea typeface="Oswald"/>
                <a:cs typeface="Oswald"/>
                <a:sym typeface="Oswald"/>
              </a:rPr>
              <a:t>Meteorite landings will be tracked on the map using markers</a:t>
            </a:r>
            <a:endParaRPr sz="2500" i="0">
              <a:latin typeface="Arial"/>
              <a:ea typeface="Arial"/>
              <a:cs typeface="Arial"/>
              <a:sym typeface="Arial"/>
            </a:endParaRPr>
          </a:p>
          <a:p>
            <a:pPr marL="373384" lvl="0" indent="-373384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609520" y="261442"/>
            <a:ext cx="10971373" cy="79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0898E"/>
              </a:buClr>
              <a:buSzPts val="4000"/>
              <a:buFont typeface="Calibri"/>
              <a:buNone/>
            </a:pPr>
            <a:r>
              <a:rPr lang="en-US"/>
              <a:t>Data Collection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609508" y="471317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0898E"/>
              </a:buClr>
              <a:buSzPct val="153846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Data Cleanup</a:t>
            </a:r>
            <a:endParaRPr sz="2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0F35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289175" y="1861150"/>
            <a:ext cx="4834500" cy="48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Jupyter Notebook was used to perform the following:</a:t>
            </a:r>
            <a:endParaRPr sz="2400" i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○"/>
            </a:pPr>
            <a:r>
              <a:rPr lang="en-US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Delete all rows with blank cells and zero values 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○"/>
            </a:pPr>
            <a:r>
              <a:rPr lang="en-US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Rename Columns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○"/>
            </a:pPr>
            <a:r>
              <a:rPr lang="en-US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Drop NA value cells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○"/>
            </a:pPr>
            <a:r>
              <a:rPr lang="en-US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Delete rows with meteor mass less than 10000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○"/>
            </a:pPr>
            <a:r>
              <a:rPr lang="en-US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Converted csv to json file </a:t>
            </a:r>
            <a:endParaRPr sz="3500"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l="156" t="1650" r="31625" b="-1649"/>
          <a:stretch/>
        </p:blipFill>
        <p:spPr>
          <a:xfrm>
            <a:off x="5411303" y="1270075"/>
            <a:ext cx="6391634" cy="23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300" y="3583650"/>
            <a:ext cx="6813425" cy="325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609508" y="471317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0898E"/>
              </a:buClr>
              <a:buSzPct val="153846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Database: PostgreSQL</a:t>
            </a:r>
            <a:endParaRPr sz="2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0F35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757450" y="1527300"/>
            <a:ext cx="3515400" cy="4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Oswald"/>
              <a:ea typeface="Oswald"/>
              <a:cs typeface="Oswald"/>
              <a:sym typeface="Oswald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swald"/>
              <a:buChar char="●"/>
            </a:pPr>
            <a:r>
              <a:rPr lang="en-US" sz="2800">
                <a:latin typeface="Oswald"/>
                <a:ea typeface="Oswald"/>
                <a:cs typeface="Oswald"/>
                <a:sym typeface="Oswald"/>
              </a:rPr>
              <a:t>Created table in Postgres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swald"/>
              <a:buChar char="●"/>
            </a:pPr>
            <a:r>
              <a:rPr lang="en-US" sz="2800">
                <a:latin typeface="Oswald"/>
                <a:ea typeface="Oswald"/>
                <a:cs typeface="Oswald"/>
                <a:sym typeface="Oswald"/>
              </a:rPr>
              <a:t>Uploaded dataset (csv) to Postgres, only keeping relevant columns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l="15825" r="10704"/>
          <a:stretch/>
        </p:blipFill>
        <p:spPr>
          <a:xfrm>
            <a:off x="4990975" y="1668275"/>
            <a:ext cx="7199424" cy="519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609508" y="471317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0898E"/>
              </a:buClr>
              <a:buSzPct val="153846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Flask - API</a:t>
            </a:r>
            <a:endParaRPr sz="2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0F35"/>
              </a:buClr>
              <a:buSzPct val="100000"/>
              <a:buFont typeface="Calibri"/>
              <a:buNone/>
            </a:pPr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r="11832" b="6907"/>
          <a:stretch/>
        </p:blipFill>
        <p:spPr>
          <a:xfrm>
            <a:off x="1399192" y="1094300"/>
            <a:ext cx="3604109" cy="20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4271175" y="749925"/>
            <a:ext cx="1147500" cy="83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Created connection to Postgres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5167625" y="575775"/>
            <a:ext cx="355200" cy="379800"/>
          </a:xfrm>
          <a:prstGeom prst="ellipse">
            <a:avLst/>
          </a:prstGeom>
          <a:solidFill>
            <a:srgbClr val="A65194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4">
            <a:alphaModFix/>
          </a:blip>
          <a:srcRect r="52349"/>
          <a:stretch/>
        </p:blipFill>
        <p:spPr>
          <a:xfrm>
            <a:off x="0" y="3103325"/>
            <a:ext cx="3321762" cy="20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3424500" y="3596013"/>
            <a:ext cx="1147500" cy="1046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Create main route &amp; utilize render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template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4470100" y="3430600"/>
            <a:ext cx="355200" cy="379800"/>
          </a:xfrm>
          <a:prstGeom prst="ellipse">
            <a:avLst/>
          </a:prstGeom>
          <a:solidFill>
            <a:srgbClr val="A65194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5">
            <a:alphaModFix/>
          </a:blip>
          <a:srcRect r="36228"/>
          <a:stretch/>
        </p:blipFill>
        <p:spPr>
          <a:xfrm>
            <a:off x="1559950" y="5123886"/>
            <a:ext cx="3012048" cy="168861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4724400" y="5712775"/>
            <a:ext cx="933000" cy="83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Create additional routes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5522825" y="5506300"/>
            <a:ext cx="355200" cy="379800"/>
          </a:xfrm>
          <a:prstGeom prst="ellipse">
            <a:avLst/>
          </a:prstGeom>
          <a:solidFill>
            <a:srgbClr val="A65194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6">
            <a:alphaModFix/>
          </a:blip>
          <a:srcRect r="15031"/>
          <a:stretch/>
        </p:blipFill>
        <p:spPr>
          <a:xfrm>
            <a:off x="5878025" y="1581500"/>
            <a:ext cx="6094403" cy="369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609521" y="261442"/>
            <a:ext cx="10971300" cy="798900"/>
          </a:xfrm>
          <a:prstGeom prst="rect">
            <a:avLst/>
          </a:prstGeom>
        </p:spPr>
        <p:txBody>
          <a:bodyPr spcFirstLastPara="1" wrap="square" lIns="99550" tIns="49775" rIns="99550" bIns="497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Mapping the Data:</a:t>
            </a:r>
            <a:r>
              <a:rPr lang="en-US"/>
              <a:t> - View with 10,000+ data points</a:t>
            </a:r>
            <a:endParaRPr/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t="4321" b="1321"/>
          <a:stretch/>
        </p:blipFill>
        <p:spPr>
          <a:xfrm>
            <a:off x="800" y="1351800"/>
            <a:ext cx="12190403" cy="550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609558" y="471317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0898E"/>
              </a:buClr>
              <a:buSzPct val="100000"/>
              <a:buFont typeface="Calibri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0898E"/>
              </a:buClr>
              <a:buSzPct val="153846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Mapping the Data: GeoJson Dataset</a:t>
            </a:r>
            <a:endParaRPr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0898E"/>
              </a:buClr>
              <a:buSzPct val="100000"/>
              <a:buFont typeface="Calibri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0F35"/>
              </a:buClr>
              <a:buSzPct val="100000"/>
              <a:buFont typeface="Calibri"/>
              <a:buNone/>
            </a:pP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463075" y="2394250"/>
            <a:ext cx="3261000" cy="3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Char char="●"/>
            </a:pPr>
            <a:r>
              <a:rPr lang="en-US" sz="3200">
                <a:latin typeface="Oswald"/>
                <a:ea typeface="Oswald"/>
                <a:cs typeface="Oswald"/>
                <a:sym typeface="Oswald"/>
              </a:rPr>
              <a:t>Data was mapped using GeoJson file and Leaflet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600">
              <a:latin typeface="Oswald"/>
              <a:ea typeface="Oswald"/>
              <a:cs typeface="Oswald"/>
              <a:sym typeface="Oswald"/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swald"/>
              <a:buChar char="●"/>
            </a:pPr>
            <a:r>
              <a:rPr lang="en-US" sz="3200">
                <a:latin typeface="Oswald"/>
                <a:ea typeface="Oswald"/>
                <a:cs typeface="Oswald"/>
                <a:sym typeface="Oswald"/>
              </a:rPr>
              <a:t>3 Different tile layers were used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600" y="2145800"/>
            <a:ext cx="8075799" cy="47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09521" y="261442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550" tIns="49775" rIns="99550" bIns="49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Mapping the Data: Street View Map</a:t>
            </a:r>
            <a:endParaRPr sz="5000">
              <a:solidFill>
                <a:srgbClr val="E0898E"/>
              </a:solidFill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t="990"/>
          <a:stretch/>
        </p:blipFill>
        <p:spPr>
          <a:xfrm>
            <a:off x="1273100" y="1347150"/>
            <a:ext cx="9344000" cy="53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Microsoft Office PowerPoint</Application>
  <PresentationFormat>Custom</PresentationFormat>
  <Paragraphs>75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Gulimche</vt:lpstr>
      <vt:lpstr>Arial</vt:lpstr>
      <vt:lpstr>Calibri</vt:lpstr>
      <vt:lpstr>Raleway</vt:lpstr>
      <vt:lpstr>Oswald</vt:lpstr>
      <vt:lpstr>Malgun Gothic</vt:lpstr>
      <vt:lpstr>Office 테마</vt:lpstr>
      <vt:lpstr>METEORITE LANDINGS</vt:lpstr>
      <vt:lpstr>PowerPoint Presentation</vt:lpstr>
      <vt:lpstr>Data Collection</vt:lpstr>
      <vt:lpstr>Data Cleanup </vt:lpstr>
      <vt:lpstr>Database: PostgreSQL </vt:lpstr>
      <vt:lpstr>Flask - API </vt:lpstr>
      <vt:lpstr>Mapping the Data: - View with 10,000+ data points</vt:lpstr>
      <vt:lpstr> Mapping the Data: GeoJson Dataset  </vt:lpstr>
      <vt:lpstr>Mapping the Data: Street View Map</vt:lpstr>
      <vt:lpstr>Mapping the Data: Satellite View Map</vt:lpstr>
      <vt:lpstr>Mapping the Data: Dark View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METEORITE LANDINGS</dc:title>
  <dc:creator>Edyson Katuuo</dc:creator>
  <cp:lastModifiedBy>Edyson Katuuo</cp:lastModifiedBy>
  <cp:revision>1</cp:revision>
  <dcterms:modified xsi:type="dcterms:W3CDTF">2021-04-24T17:43:16Z</dcterms:modified>
</cp:coreProperties>
</file>